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5C04-160A-5A6F-5E8B-E846DAE3A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4FB2F-9065-6173-338D-84A9779E3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E6E8D-82B6-BC47-EDEE-44B1F42E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86D0E-E090-54FE-268C-72E05DD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24B1F-D842-32A6-4E28-AF2A0E31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6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61E8-20D0-7B53-EE0E-F13BB70B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627FF5-FCD8-317D-6143-19815A714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74693-4D12-164E-FCE8-D64C59B79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CA5D-04CC-A303-71EF-945C5B91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83CFF-586C-C345-46B3-3499E089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8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8CF16-4355-ABB3-66F5-1ED195843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34790-8DA9-2609-CFF1-DECD6B486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01576-338D-80E9-C064-AB740D1D8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126D9-A074-C65F-FA18-53B7F63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63614-8CD7-4BF8-4B9B-B19673C37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9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1E09-B898-1AA5-F077-2D1BD56D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8A4BC-C256-7844-7E38-783837212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B5-FD8F-3B26-6F26-27DFA68D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8B5CC-551E-0732-C3F0-EE608006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8BEFB-150B-A825-F906-3EDAE69E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9C6D-1D4E-8A61-6502-C1EB3EA4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7A98E-D076-505E-FF36-89533FA8B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BEEC4-1FCF-1A00-E1D5-54CF712D4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533B-2A87-B90E-2264-B02C1777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74839-4681-FE1F-54F4-FC3F9F54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8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7767-7F4E-99E3-B187-85C62059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90B-1D27-A41E-EC41-9E26ACC0C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4D429-A6A6-8535-061D-1440BA7EF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2A2ED-21A2-828A-CA63-7579DFAB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F5998-6947-3156-00B2-F4D68A882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3CD42-DA0A-8859-29B0-E6058BE7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8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E954-AD5F-23E4-A079-89A14B1A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C25D7-D7B4-97FC-651A-2A4E7A95F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2CEF8-1788-5E2D-416A-A1583D15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7D04C-0D8A-1DF9-E8D8-DD5F54563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691B1-CC7A-07EF-CEF8-E1A63D90D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F225FD-78A2-B817-5EAB-92E35222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EA95ED-D60C-F065-055D-0E42DCA1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F7D75-8806-6CF4-333F-9FAC0110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9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3830-74EF-8649-0DD8-53549C17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89E32-3EE2-C121-E63C-0F09E969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FA89B-6A33-FB70-DEC5-1C183EFF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BA0CC-E1DF-94FD-D473-CE597C22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1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DE5635-089B-E1F5-83F6-56E56C1E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1E00E-AB38-8E4A-6B37-C0DDFADE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FAE38-5D82-99AB-9168-1FD1E1E5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1B25-6918-78F5-0D75-261DC70E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F88AB-788B-ABE1-C359-8BF83CE12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75C53-33EA-7028-BA40-697F8A77F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BDD0D-FE0A-A3EB-05BE-E56077B8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46E3E-56DD-F669-A044-04B93362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1FC04-8926-2241-D359-B5577E8A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9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A755-92AA-1582-8FC6-BC6CA68F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7C330-B6DF-8BD6-F876-3FDC7C8A3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FD956-07C6-4521-8BF4-B9AE053C5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3BCE0-027B-64B3-89EA-68787790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5AA0D-6DFC-48A0-B33D-91553869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E982E-D943-F496-76F6-C16DC3BE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4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C2596E-6374-1EF5-75DF-5122BAAF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F1029-8501-D855-C9E9-116534C42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C3E5F-FED7-DD8B-B210-819F9B78F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4DD82-6A85-9146-A9B0-E610CA8EBDB3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1DE5C-754F-58FD-765F-EEEEDEA59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F22B3-48D6-0AEB-E5D7-EDFF1DDCB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0E416-9A36-CD4E-B301-CC66AA834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9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B24AA5-5213-EB6C-DE75-3BC7D812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50" y="685944"/>
            <a:ext cx="6153912" cy="54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4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B50972-21E9-F082-C0A8-5824E0B0C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38" y="685800"/>
            <a:ext cx="554512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3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70BAB0-32BC-8EC3-DA3D-68B3E6FB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618" y="0"/>
            <a:ext cx="7012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05E3D-0299-6050-F07D-CE3F72FE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23FAA-554F-6E7A-B0CD-4489118F3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912" y="0"/>
            <a:ext cx="7194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2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1211F-8A43-BC85-65A0-EDE251FB3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253" y="0"/>
            <a:ext cx="7089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6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3AF7F7-C4C9-16C9-A9FE-462D065C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52" y="0"/>
            <a:ext cx="6989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E8443-D678-2C8A-BA3D-A1166210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042" y="685800"/>
            <a:ext cx="556391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3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F2F1E5-2C87-2D30-077C-4029AA40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19" y="20906"/>
            <a:ext cx="8669962" cy="681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81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1E811-367B-5D35-D9FE-DC5606DB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79" y="0"/>
            <a:ext cx="7195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1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FA5FF-54BD-E7C8-4036-9476308C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119" y="685800"/>
            <a:ext cx="55717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A2B0A-1C3F-42B8-6760-E9C0803D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159" y="685800"/>
            <a:ext cx="583538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5779D-0A20-5BCC-B06A-DC50BB47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54" y="685800"/>
            <a:ext cx="553329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7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FE8C1-D2E7-744A-0A5D-38EE4BCD6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03" y="0"/>
            <a:ext cx="7638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60CAFA-09F4-778B-B6D1-B2E1863B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793" y="685800"/>
            <a:ext cx="55135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3F5CC6-E6D1-850D-7FEE-7BD73A62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487" y="685800"/>
            <a:ext cx="561702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20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885B0C-721C-881E-FEAD-906F88FD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68" y="0"/>
            <a:ext cx="698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9F5C0A-7463-9853-E96B-601D99FD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61" y="0"/>
            <a:ext cx="7279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8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8B2002-5865-E2A0-FEA3-61275D4E7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30"/>
            <a:ext cx="7772400" cy="68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36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Macintosh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Himanshu Parmar</dc:creator>
  <cp:lastModifiedBy>Himanshu Parmar</cp:lastModifiedBy>
  <cp:revision>1</cp:revision>
  <dcterms:created xsi:type="dcterms:W3CDTF">2024-06-22T21:16:39Z</dcterms:created>
  <dcterms:modified xsi:type="dcterms:W3CDTF">2024-06-22T21:42:17Z</dcterms:modified>
</cp:coreProperties>
</file>